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1BED1D-A929-5974-081B-2B337B2CAEB1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" y="0"/>
            <a:ext cx="12207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95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6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1" cap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b="1" cap="all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87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7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60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9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7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3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6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36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3348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44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00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07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53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2158F23-ED46-4F70-ACE3-C5C9A7FA992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30687-68B0-4CE1-81E2-9E55923A1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165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DC24C-EFC3-9A6A-FB69-9FCC43EE3B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Robbins’ Account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5D0C9-DA43-13D8-EF21-A37A26E0BD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Managed By Wells Fargo Advisors</a:t>
            </a:r>
          </a:p>
        </p:txBody>
      </p:sp>
    </p:spTree>
    <p:extLst>
      <p:ext uri="{BB962C8B-B14F-4D97-AF65-F5344CB8AC3E}">
        <p14:creationId xmlns:p14="http://schemas.microsoft.com/office/powerpoint/2010/main" val="1471599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2F3D-C715-E622-DD3E-882A39B9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40F7A-9253-AFAF-FA37-19FBE7A37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Account Types</a:t>
            </a:r>
          </a:p>
          <a:p>
            <a:r>
              <a:rPr lang="en-US" b="1" dirty="0"/>
              <a:t>Brokerage History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Historical Returns Chart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Updated Brokerage Strategy</a:t>
            </a:r>
          </a:p>
          <a:p>
            <a:r>
              <a:rPr lang="en-US" b="1" dirty="0"/>
              <a:t>Pacific Life Frontier Annuity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3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18696-A5C8-D24E-6CBD-D3B95AF24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Account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E86BF-6EE9-698C-AE6E-9448A7965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Brokerage</a:t>
            </a:r>
          </a:p>
          <a:p>
            <a:pPr lvl="1"/>
            <a:r>
              <a:rPr lang="en-US" b="1" dirty="0"/>
              <a:t>Main Account</a:t>
            </a:r>
          </a:p>
          <a:p>
            <a:r>
              <a:rPr lang="en-US" b="1" dirty="0"/>
              <a:t>Business Brokerage</a:t>
            </a:r>
          </a:p>
          <a:p>
            <a:pPr lvl="1"/>
            <a:r>
              <a:rPr lang="en-US" b="1" dirty="0"/>
              <a:t>Pacific Frontier Annuity</a:t>
            </a:r>
          </a:p>
        </p:txBody>
      </p:sp>
    </p:spTree>
    <p:extLst>
      <p:ext uri="{BB962C8B-B14F-4D97-AF65-F5344CB8AC3E}">
        <p14:creationId xmlns:p14="http://schemas.microsoft.com/office/powerpoint/2010/main" val="277236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27DB4-DCE6-FE97-FAEC-7926C0879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012A3-FBA7-E70C-FB1D-005C6C00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Brokerage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A221E-4E71-D767-1C90-150F177B1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Fund Inception - 2008</a:t>
            </a:r>
          </a:p>
          <a:p>
            <a:r>
              <a:rPr lang="en-US" b="1" dirty="0"/>
              <a:t>Beginning Market Value - $181,538</a:t>
            </a:r>
          </a:p>
          <a:p>
            <a:r>
              <a:rPr lang="en-US" b="1" dirty="0"/>
              <a:t>Initial Asset Types – Cash, Fixed Income Securities (Corporate and Municipal Bonds), and Annuity</a:t>
            </a:r>
          </a:p>
          <a:p>
            <a:r>
              <a:rPr lang="en-US" b="1" dirty="0"/>
              <a:t>Returns</a:t>
            </a:r>
          </a:p>
          <a:p>
            <a:pPr lvl="1"/>
            <a:r>
              <a:rPr lang="en-US" b="1" dirty="0"/>
              <a:t>15 Positive – From .36% to 15.78%</a:t>
            </a:r>
          </a:p>
          <a:p>
            <a:pPr lvl="1"/>
            <a:r>
              <a:rPr lang="en-US" b="1" dirty="0"/>
              <a:t>3 Negative – From -2.43% to -15.59%</a:t>
            </a:r>
          </a:p>
          <a:p>
            <a:pPr lvl="1"/>
            <a:r>
              <a:rPr lang="en-US" b="1" dirty="0"/>
              <a:t>Total since Inception -  5.66%*</a:t>
            </a:r>
          </a:p>
          <a:p>
            <a:r>
              <a:rPr lang="en-US" b="1" dirty="0"/>
              <a:t>Total Investment Results - $268,811*</a:t>
            </a:r>
          </a:p>
          <a:p>
            <a:r>
              <a:rPr lang="en-US" b="1" dirty="0"/>
              <a:t>Total Withdrawals - $49,176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3C251-B820-6844-0189-736AE40BC700}"/>
              </a:ext>
            </a:extLst>
          </p:cNvPr>
          <p:cNvSpPr txBox="1"/>
          <p:nvPr/>
        </p:nvSpPr>
        <p:spPr>
          <a:xfrm>
            <a:off x="8524875" y="6263403"/>
            <a:ext cx="2625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* As of 7 January 2026</a:t>
            </a:r>
          </a:p>
        </p:txBody>
      </p:sp>
    </p:spTree>
    <p:extLst>
      <p:ext uri="{BB962C8B-B14F-4D97-AF65-F5344CB8AC3E}">
        <p14:creationId xmlns:p14="http://schemas.microsoft.com/office/powerpoint/2010/main" val="152098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824FD-2598-331D-A161-6FF47A5D8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C513-8116-EA73-ED5C-E7BBBAD5E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Historical Returns Chart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A59448-73E0-B948-26A2-318FBC2B8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765" y="1717907"/>
            <a:ext cx="10028632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90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A419-5B53-C6FD-B30C-09F885AA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06D46-8D9D-E1D2-2D96-55D85653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Updated Brokerage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5169A-E956-91F5-C2DD-7CD84F137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Initiated – December, 2024</a:t>
            </a:r>
          </a:p>
          <a:p>
            <a:r>
              <a:rPr lang="en-US" b="1" dirty="0"/>
              <a:t>Invest in the 15 Highest Dividend Earning Stocks</a:t>
            </a:r>
          </a:p>
          <a:p>
            <a:r>
              <a:rPr lang="en-US" b="1" dirty="0"/>
              <a:t>Rotate Funds as Dividends Change</a:t>
            </a:r>
          </a:p>
          <a:p>
            <a:r>
              <a:rPr lang="en-US" b="1" dirty="0"/>
              <a:t>2025 Dividends - $13,291</a:t>
            </a:r>
          </a:p>
          <a:p>
            <a:r>
              <a:rPr lang="en-US" b="1" dirty="0"/>
              <a:t>2025 Gains - $26,071</a:t>
            </a:r>
          </a:p>
          <a:p>
            <a:r>
              <a:rPr lang="en-US" b="1" dirty="0"/>
              <a:t>2025 Withdrawal - $15,000</a:t>
            </a:r>
          </a:p>
          <a:p>
            <a:r>
              <a:rPr lang="en-US" b="1" dirty="0"/>
              <a:t>2026 Estimated Dividends - $14,251</a:t>
            </a:r>
          </a:p>
        </p:txBody>
      </p:sp>
    </p:spTree>
    <p:extLst>
      <p:ext uri="{BB962C8B-B14F-4D97-AF65-F5344CB8AC3E}">
        <p14:creationId xmlns:p14="http://schemas.microsoft.com/office/powerpoint/2010/main" val="77939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5858B-2530-4844-8269-10256E961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953EB-DA42-B4E8-8D23-0BD0B0F8C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Pacific Life Frontier Annuity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8A2B4-8FF5-7F81-33B5-46EFA73D7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Tracked Separately Beginning December, 2024</a:t>
            </a:r>
          </a:p>
          <a:p>
            <a:r>
              <a:rPr lang="en-US" b="1" dirty="0"/>
              <a:t>$10,000 Annuity</a:t>
            </a:r>
          </a:p>
          <a:p>
            <a:r>
              <a:rPr lang="en-US" b="1" dirty="0"/>
              <a:t>Beginning Market Value – $15,283 (After Separating from Brokerage)</a:t>
            </a:r>
          </a:p>
          <a:p>
            <a:r>
              <a:rPr lang="en-US" b="1" dirty="0"/>
              <a:t>2025 Ending Market Value - $15,458 (3% Return)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20075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187</TotalTime>
  <Words>190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Robbins’ Account</vt:lpstr>
      <vt:lpstr>Agenda</vt:lpstr>
      <vt:lpstr>Account Types</vt:lpstr>
      <vt:lpstr>Brokerage History</vt:lpstr>
      <vt:lpstr>Historical Returns Chart</vt:lpstr>
      <vt:lpstr>Updated Brokerage Strategy</vt:lpstr>
      <vt:lpstr>Pacific Life Frontier Annuity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Shane Abell</dc:creator>
  <cp:lastModifiedBy>Shane Abell</cp:lastModifiedBy>
  <cp:revision>1</cp:revision>
  <dcterms:created xsi:type="dcterms:W3CDTF">2026-01-08T01:45:28Z</dcterms:created>
  <dcterms:modified xsi:type="dcterms:W3CDTF">2026-01-08T04:53:26Z</dcterms:modified>
</cp:coreProperties>
</file>